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59" r:id="rId5"/>
    <p:sldId id="260" r:id="rId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7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5646075" y="6369775"/>
            <a:ext cx="754727" cy="365125"/>
          </a:xfrm>
        </p:spPr>
        <p:txBody>
          <a:bodyPr/>
          <a:lstStyle/>
          <a:p>
            <a:fld id="{5DD0937B-7804-4A34-B3E0-9EAFE40C81C5}" type="datetimeFigureOut">
              <a:rPr kumimoji="1" lang="ja-JP" altLang="en-US" smtClean="0"/>
              <a:t>2015/8/30</a:t>
            </a:fld>
            <a:endParaRPr kumimoji="1" lang="ja-JP" altLang="en-US"/>
          </a:p>
        </p:txBody>
      </p:sp>
      <p:sp>
        <p:nvSpPr>
          <p:cNvPr id="8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2116198" y="6369775"/>
            <a:ext cx="3404968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488820" y="6356351"/>
            <a:ext cx="1026530" cy="365125"/>
          </a:xfrm>
        </p:spPr>
        <p:txBody>
          <a:bodyPr/>
          <a:lstStyle/>
          <a:p>
            <a:fld id="{DD8AC540-2AE9-45F9-BCA9-8EC3EC978D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9427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937B-7804-4A34-B3E0-9EAFE40C81C5}" type="datetimeFigureOut">
              <a:rPr kumimoji="1" lang="ja-JP" altLang="en-US" smtClean="0"/>
              <a:t>2015/8/30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AC540-2AE9-45F9-BCA9-8EC3EC978D3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0" y="879674"/>
            <a:ext cx="9144000" cy="0"/>
          </a:xfrm>
          <a:prstGeom prst="line">
            <a:avLst/>
          </a:prstGeom>
          <a:ln w="57150">
            <a:solidFill>
              <a:srgbClr val="D5E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896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937B-7804-4A34-B3E0-9EAFE40C81C5}" type="datetimeFigureOut">
              <a:rPr kumimoji="1" lang="ja-JP" altLang="en-US" smtClean="0"/>
              <a:t>2015/8/30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AC540-2AE9-45F9-BCA9-8EC3EC978D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5917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1455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995423"/>
            <a:ext cx="7886700" cy="5181540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937B-7804-4A34-B3E0-9EAFE40C81C5}" type="datetimeFigureOut">
              <a:rPr kumimoji="1" lang="ja-JP" altLang="en-US" smtClean="0"/>
              <a:t>2015/8/30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AC540-2AE9-45F9-BCA9-8EC3EC978D3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0" y="879674"/>
            <a:ext cx="9144000" cy="0"/>
          </a:xfrm>
          <a:prstGeom prst="line">
            <a:avLst/>
          </a:prstGeom>
          <a:ln w="57150">
            <a:solidFill>
              <a:srgbClr val="D5E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091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937B-7804-4A34-B3E0-9EAFE40C81C5}" type="datetimeFigureOut">
              <a:rPr kumimoji="1" lang="ja-JP" altLang="en-US" smtClean="0"/>
              <a:t>2015/8/30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AC540-2AE9-45F9-BCA9-8EC3EC978D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7846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097280"/>
            <a:ext cx="3886200" cy="5079683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097280"/>
            <a:ext cx="3886200" cy="5079683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937B-7804-4A34-B3E0-9EAFE40C81C5}" type="datetimeFigureOut">
              <a:rPr kumimoji="1" lang="ja-JP" altLang="en-US" smtClean="0"/>
              <a:t>2015/8/30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AC540-2AE9-45F9-BCA9-8EC3EC978D3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0" y="879674"/>
            <a:ext cx="9144000" cy="0"/>
          </a:xfrm>
          <a:prstGeom prst="line">
            <a:avLst/>
          </a:prstGeom>
          <a:ln w="57150">
            <a:solidFill>
              <a:srgbClr val="D5E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258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59400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139238"/>
            <a:ext cx="3868340" cy="136583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139238"/>
            <a:ext cx="3887391" cy="136583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937B-7804-4A34-B3E0-9EAFE40C81C5}" type="datetimeFigureOut">
              <a:rPr kumimoji="1" lang="ja-JP" altLang="en-US" smtClean="0"/>
              <a:t>2015/8/30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AC540-2AE9-45F9-BCA9-8EC3EC978D3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0" y="879674"/>
            <a:ext cx="9144000" cy="0"/>
          </a:xfrm>
          <a:prstGeom prst="line">
            <a:avLst/>
          </a:prstGeom>
          <a:ln w="57150">
            <a:solidFill>
              <a:srgbClr val="D5E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672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937B-7804-4A34-B3E0-9EAFE40C81C5}" type="datetimeFigureOut">
              <a:rPr kumimoji="1" lang="ja-JP" altLang="en-US" smtClean="0"/>
              <a:t>2015/8/30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AC540-2AE9-45F9-BCA9-8EC3EC978D3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直線コネクタ 6"/>
          <p:cNvCxnSpPr/>
          <p:nvPr/>
        </p:nvCxnSpPr>
        <p:spPr>
          <a:xfrm>
            <a:off x="0" y="879674"/>
            <a:ext cx="9144000" cy="0"/>
          </a:xfrm>
          <a:prstGeom prst="line">
            <a:avLst/>
          </a:prstGeom>
          <a:ln w="57150">
            <a:solidFill>
              <a:srgbClr val="D5E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088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937B-7804-4A34-B3E0-9EAFE40C81C5}" type="datetimeFigureOut">
              <a:rPr kumimoji="1" lang="ja-JP" altLang="en-US" smtClean="0"/>
              <a:t>2015/8/30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AC540-2AE9-45F9-BCA9-8EC3EC978D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3054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937B-7804-4A34-B3E0-9EAFE40C81C5}" type="datetimeFigureOut">
              <a:rPr kumimoji="1" lang="ja-JP" altLang="en-US" smtClean="0"/>
              <a:t>2015/8/30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AC540-2AE9-45F9-BCA9-8EC3EC978D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356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kumimoji="1" lang="ja-JP" altLang="en-US" smtClean="0"/>
              <a:t>図を追加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937B-7804-4A34-B3E0-9EAFE40C81C5}" type="datetimeFigureOut">
              <a:rPr kumimoji="1" lang="ja-JP" altLang="en-US" smtClean="0"/>
              <a:t>2015/8/30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AC540-2AE9-45F9-BCA9-8EC3EC978D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2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5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053296"/>
            <a:ext cx="7886700" cy="5123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5646075" y="6369775"/>
            <a:ext cx="754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0937B-7804-4A34-B3E0-9EAFE40C81C5}" type="datetimeFigureOut">
              <a:rPr kumimoji="1" lang="ja-JP" altLang="en-US" smtClean="0"/>
              <a:t>2015/8/30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116198" y="6369775"/>
            <a:ext cx="3404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7488820" y="6356351"/>
            <a:ext cx="10265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AC540-2AE9-45F9-BCA9-8EC3EC978D3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3624"/>
            <a:ext cx="2060697" cy="61057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3624"/>
            <a:ext cx="2060697" cy="61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07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流路</a:t>
            </a:r>
            <a:endParaRPr kumimoji="1" lang="ja-JP" altLang="en-US" dirty="0"/>
          </a:p>
        </p:txBody>
      </p:sp>
      <p:pic>
        <p:nvPicPr>
          <p:cNvPr id="8" name="コンテンツ プレースホルダー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9"/>
          <a:stretch/>
        </p:blipFill>
        <p:spPr>
          <a:xfrm>
            <a:off x="1117600" y="995363"/>
            <a:ext cx="6908800" cy="4625149"/>
          </a:xfrm>
        </p:spPr>
      </p:pic>
      <p:cxnSp>
        <p:nvCxnSpPr>
          <p:cNvPr id="10" name="直線矢印コネクタ 9"/>
          <p:cNvCxnSpPr/>
          <p:nvPr/>
        </p:nvCxnSpPr>
        <p:spPr>
          <a:xfrm flipH="1">
            <a:off x="4754880" y="1658112"/>
            <a:ext cx="512064" cy="621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3291840" y="2731008"/>
            <a:ext cx="2121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3291840" y="3791712"/>
            <a:ext cx="2121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3645408" y="2731008"/>
            <a:ext cx="0" cy="1060704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2817375" y="3005330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直線</a:t>
            </a:r>
            <a:r>
              <a:rPr lang="ja-JP" altLang="en-US" dirty="0"/>
              <a:t>部</a:t>
            </a:r>
            <a:endParaRPr kumimoji="1" lang="en-US" altLang="ja-JP" dirty="0" smtClean="0"/>
          </a:p>
          <a:p>
            <a:r>
              <a:rPr kumimoji="1" lang="en-US" altLang="ja-JP" dirty="0" smtClean="0"/>
              <a:t>130mm</a:t>
            </a:r>
            <a:endParaRPr kumimoji="1" lang="ja-JP" altLang="en-US" dirty="0"/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090160" y="3627120"/>
            <a:ext cx="810768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5286192" y="321823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89mm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554436" y="154242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R50mm</a:t>
            </a:r>
            <a:endParaRPr kumimoji="1" lang="ja-JP" altLang="en-US" dirty="0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3743668" y="3090672"/>
            <a:ext cx="1346492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4234632" y="280542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150mm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57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流入・流出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995363"/>
            <a:ext cx="6908800" cy="5181600"/>
          </a:xfrm>
        </p:spPr>
      </p:pic>
      <p:cxnSp>
        <p:nvCxnSpPr>
          <p:cNvPr id="6" name="直線矢印コネクタ 5"/>
          <p:cNvCxnSpPr/>
          <p:nvPr/>
        </p:nvCxnSpPr>
        <p:spPr>
          <a:xfrm>
            <a:off x="4376928" y="3718560"/>
            <a:ext cx="1011936" cy="438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2036064" y="3206496"/>
            <a:ext cx="493776" cy="12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2066544" y="2974848"/>
            <a:ext cx="329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V="1">
            <a:off x="4425696" y="3718560"/>
            <a:ext cx="938784" cy="243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フリーフォーム 15"/>
          <p:cNvSpPr/>
          <p:nvPr/>
        </p:nvSpPr>
        <p:spPr>
          <a:xfrm>
            <a:off x="5010912" y="3718560"/>
            <a:ext cx="36576" cy="256032"/>
          </a:xfrm>
          <a:custGeom>
            <a:avLst/>
            <a:gdLst>
              <a:gd name="connsiteX0" fmla="*/ 0 w 146304"/>
              <a:gd name="connsiteY0" fmla="*/ 0 h 256032"/>
              <a:gd name="connsiteX1" fmla="*/ 36576 w 146304"/>
              <a:gd name="connsiteY1" fmla="*/ 97536 h 256032"/>
              <a:gd name="connsiteX2" fmla="*/ 36576 w 146304"/>
              <a:gd name="connsiteY2" fmla="*/ 182880 h 256032"/>
              <a:gd name="connsiteX3" fmla="*/ 12192 w 146304"/>
              <a:gd name="connsiteY3" fmla="*/ 256032 h 256032"/>
              <a:gd name="connsiteX4" fmla="*/ 12192 w 146304"/>
              <a:gd name="connsiteY4" fmla="*/ 256032 h 256032"/>
              <a:gd name="connsiteX5" fmla="*/ 97536 w 146304"/>
              <a:gd name="connsiteY5" fmla="*/ 195072 h 256032"/>
              <a:gd name="connsiteX6" fmla="*/ 146304 w 146304"/>
              <a:gd name="connsiteY6" fmla="*/ 121920 h 256032"/>
              <a:gd name="connsiteX0" fmla="*/ 0 w 97536"/>
              <a:gd name="connsiteY0" fmla="*/ 0 h 256032"/>
              <a:gd name="connsiteX1" fmla="*/ 36576 w 97536"/>
              <a:gd name="connsiteY1" fmla="*/ 97536 h 256032"/>
              <a:gd name="connsiteX2" fmla="*/ 36576 w 97536"/>
              <a:gd name="connsiteY2" fmla="*/ 182880 h 256032"/>
              <a:gd name="connsiteX3" fmla="*/ 12192 w 97536"/>
              <a:gd name="connsiteY3" fmla="*/ 256032 h 256032"/>
              <a:gd name="connsiteX4" fmla="*/ 12192 w 97536"/>
              <a:gd name="connsiteY4" fmla="*/ 256032 h 256032"/>
              <a:gd name="connsiteX5" fmla="*/ 97536 w 97536"/>
              <a:gd name="connsiteY5" fmla="*/ 195072 h 256032"/>
              <a:gd name="connsiteX0" fmla="*/ 0 w 36576"/>
              <a:gd name="connsiteY0" fmla="*/ 0 h 256032"/>
              <a:gd name="connsiteX1" fmla="*/ 36576 w 36576"/>
              <a:gd name="connsiteY1" fmla="*/ 97536 h 256032"/>
              <a:gd name="connsiteX2" fmla="*/ 36576 w 36576"/>
              <a:gd name="connsiteY2" fmla="*/ 182880 h 256032"/>
              <a:gd name="connsiteX3" fmla="*/ 12192 w 36576"/>
              <a:gd name="connsiteY3" fmla="*/ 256032 h 256032"/>
              <a:gd name="connsiteX4" fmla="*/ 12192 w 36576"/>
              <a:gd name="connsiteY4" fmla="*/ 256032 h 25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" h="256032">
                <a:moveTo>
                  <a:pt x="0" y="0"/>
                </a:moveTo>
                <a:lnTo>
                  <a:pt x="36576" y="97536"/>
                </a:lnTo>
                <a:lnTo>
                  <a:pt x="36576" y="182880"/>
                </a:lnTo>
                <a:lnTo>
                  <a:pt x="12192" y="256032"/>
                </a:lnTo>
                <a:lnTo>
                  <a:pt x="12192" y="256032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364480" y="371856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30</a:t>
            </a:r>
            <a:r>
              <a:rPr lang="en-US" altLang="ja-JP" dirty="0"/>
              <a:t>°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75710" y="3084421"/>
            <a:ext cx="1475084" cy="646331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この溝から</a:t>
            </a:r>
            <a:endParaRPr kumimoji="1" lang="en-US" altLang="ja-JP" dirty="0" smtClean="0"/>
          </a:p>
          <a:p>
            <a:r>
              <a:rPr lang="ja-JP" altLang="en-US" dirty="0" smtClean="0"/>
              <a:t>水が入ります</a:t>
            </a:r>
            <a:endParaRPr kumimoji="1" lang="ja-JP" altLang="en-US" dirty="0"/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2529840" y="3525203"/>
            <a:ext cx="493776" cy="12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4651322" y="4273158"/>
            <a:ext cx="1709122" cy="646331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dirty="0" smtClean="0"/>
              <a:t>この排出口から</a:t>
            </a:r>
            <a:endParaRPr lang="en-US" altLang="ja-JP" dirty="0" smtClean="0"/>
          </a:p>
          <a:p>
            <a:r>
              <a:rPr kumimoji="1" lang="ja-JP" altLang="en-US" dirty="0"/>
              <a:t>水</a:t>
            </a:r>
            <a:r>
              <a:rPr kumimoji="1" lang="ja-JP" altLang="en-US" dirty="0" smtClean="0"/>
              <a:t>が出ます。</a:t>
            </a:r>
            <a:endParaRPr kumimoji="1" lang="en-US" altLang="ja-JP" dirty="0" smtClean="0"/>
          </a:p>
        </p:txBody>
      </p:sp>
      <p:cxnSp>
        <p:nvCxnSpPr>
          <p:cNvPr id="22" name="直線コネクタ 21"/>
          <p:cNvCxnSpPr/>
          <p:nvPr/>
        </p:nvCxnSpPr>
        <p:spPr>
          <a:xfrm flipV="1">
            <a:off x="3486912" y="2755392"/>
            <a:ext cx="0" cy="573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 flipV="1">
            <a:off x="5047488" y="2621280"/>
            <a:ext cx="0" cy="573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 flipV="1">
            <a:off x="3486912" y="2974848"/>
            <a:ext cx="1560576" cy="109573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3991503" y="262128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70mm</a:t>
            </a:r>
            <a:endParaRPr kumimoji="1" lang="ja-JP" altLang="en-US" dirty="0"/>
          </a:p>
        </p:txBody>
      </p:sp>
      <p:cxnSp>
        <p:nvCxnSpPr>
          <p:cNvPr id="27" name="直線コネクタ 26"/>
          <p:cNvCxnSpPr/>
          <p:nvPr/>
        </p:nvCxnSpPr>
        <p:spPr>
          <a:xfrm flipV="1">
            <a:off x="3511296" y="3708154"/>
            <a:ext cx="0" cy="573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4108704" y="3708154"/>
            <a:ext cx="0" cy="573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V="1">
            <a:off x="3523488" y="4006531"/>
            <a:ext cx="584762" cy="41059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3573253" y="36713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24mm</a:t>
            </a:r>
            <a:endParaRPr kumimoji="1" lang="ja-JP" altLang="en-US" dirty="0"/>
          </a:p>
        </p:txBody>
      </p:sp>
      <p:cxnSp>
        <p:nvCxnSpPr>
          <p:cNvPr id="33" name="直線コネクタ 32"/>
          <p:cNvCxnSpPr/>
          <p:nvPr/>
        </p:nvCxnSpPr>
        <p:spPr>
          <a:xfrm flipV="1">
            <a:off x="6360444" y="2974848"/>
            <a:ext cx="1125444" cy="1095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>
            <a:off x="7217664" y="3051572"/>
            <a:ext cx="0" cy="12296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/>
          <p:cNvSpPr txBox="1"/>
          <p:nvPr/>
        </p:nvSpPr>
        <p:spPr>
          <a:xfrm>
            <a:off x="7358796" y="3568684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水面高さ：</a:t>
            </a:r>
            <a:r>
              <a:rPr kumimoji="1" lang="en-US" altLang="ja-JP" dirty="0" smtClean="0"/>
              <a:t>60mm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220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995363"/>
            <a:ext cx="6908800" cy="5181600"/>
          </a:xfrm>
        </p:spPr>
      </p:pic>
      <p:cxnSp>
        <p:nvCxnSpPr>
          <p:cNvPr id="6" name="直線コネクタ 5"/>
          <p:cNvCxnSpPr/>
          <p:nvPr/>
        </p:nvCxnSpPr>
        <p:spPr>
          <a:xfrm flipH="1">
            <a:off x="2145792" y="3096768"/>
            <a:ext cx="175564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流出口のパーツ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472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ポンプ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43062"/>
            <a:ext cx="5181600" cy="3886200"/>
          </a:xfrm>
        </p:spPr>
      </p:pic>
      <p:cxnSp>
        <p:nvCxnSpPr>
          <p:cNvPr id="6" name="直線コネクタ 5"/>
          <p:cNvCxnSpPr/>
          <p:nvPr/>
        </p:nvCxnSpPr>
        <p:spPr>
          <a:xfrm flipH="1">
            <a:off x="3986784" y="2267712"/>
            <a:ext cx="1231392" cy="118262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H="1">
            <a:off x="4975191" y="2170176"/>
            <a:ext cx="1474377" cy="14159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3877911" y="3252267"/>
            <a:ext cx="1097280" cy="109728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/>
          <p:nvPr/>
        </p:nvCxnSpPr>
        <p:spPr>
          <a:xfrm flipV="1">
            <a:off x="4767072" y="1828800"/>
            <a:ext cx="1365504" cy="14234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54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mtClean="0"/>
              <a:t>流出口の寸法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240726"/>
            <a:ext cx="5181600" cy="3886200"/>
          </a:xfrm>
        </p:spPr>
      </p:pic>
      <p:pic>
        <p:nvPicPr>
          <p:cNvPr id="5" name="コンテンツ プレースホルダ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4" t="48701" r="49058" b="29965"/>
          <a:stretch/>
        </p:blipFill>
        <p:spPr>
          <a:xfrm>
            <a:off x="3919727" y="3391089"/>
            <a:ext cx="4269453" cy="2304149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5455920" y="3596640"/>
            <a:ext cx="2054352" cy="34137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5437632" y="3183826"/>
            <a:ext cx="0" cy="644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V="1">
            <a:off x="7510272" y="3615785"/>
            <a:ext cx="0" cy="644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 flipH="1">
            <a:off x="4767072" y="3913632"/>
            <a:ext cx="6217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 flipH="1">
            <a:off x="4815840" y="4543163"/>
            <a:ext cx="6217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5077968" y="3938016"/>
            <a:ext cx="0" cy="605147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6089398" y="334756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27</a:t>
            </a:r>
            <a:r>
              <a:rPr kumimoji="1" lang="en-US" altLang="ja-JP" dirty="0" smtClean="0"/>
              <a:t>mm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290573" y="4030313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9</a:t>
            </a:r>
            <a:r>
              <a:rPr kumimoji="1" lang="en-US" altLang="ja-JP" dirty="0" smtClean="0"/>
              <a:t>mm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521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テーマ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テーマ1" id="{B8AD8343-FE88-4368-A504-CCF027460BB7}" vid="{860CF6E3-768C-4448-A0F4-09757DA5506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テーマ1</Template>
  <TotalTime>18</TotalTime>
  <Words>43</Words>
  <Application>Microsoft Office PowerPoint</Application>
  <PresentationFormat>画面に合わせる (4:3)</PresentationFormat>
  <Paragraphs>20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ＭＳ Ｐゴシック</vt:lpstr>
      <vt:lpstr>Arial</vt:lpstr>
      <vt:lpstr>Calibri</vt:lpstr>
      <vt:lpstr>Calibri Light</vt:lpstr>
      <vt:lpstr>テーマ1</vt:lpstr>
      <vt:lpstr>流路</vt:lpstr>
      <vt:lpstr>流入・流出</vt:lpstr>
      <vt:lpstr>流出口のパーツ</vt:lpstr>
      <vt:lpstr>ポンプ</vt:lpstr>
      <vt:lpstr>流出口の寸法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 k</dc:creator>
  <cp:lastModifiedBy>s k</cp:lastModifiedBy>
  <cp:revision>3</cp:revision>
  <dcterms:created xsi:type="dcterms:W3CDTF">2015-08-30T14:01:53Z</dcterms:created>
  <dcterms:modified xsi:type="dcterms:W3CDTF">2015-08-30T14:20:10Z</dcterms:modified>
</cp:coreProperties>
</file>